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68D7FC-107C-49D3-9016-7A8B8B8FA5C9}">
  <a:tblStyle styleId="{2768D7FC-107C-49D3-9016-7A8B8B8FA5C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64" name="Google Shape;364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eventuate.io/whyeventsourc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storm.apache.or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hyperlink" Target="https://jonboulineau.me/blog/architecture/kappa-architectur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freo.me/siddhi-uber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286" name="Google Shape;286;p42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8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8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48"/>
          <p:cNvCxnSpPr>
            <a:stCxn id="325" idx="6"/>
            <a:endCxn id="327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29" name="Google Shape;329;p48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p48"/>
          <p:cNvCxnSpPr>
            <a:stCxn id="326" idx="7"/>
            <a:endCxn id="327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31" name="Google Shape;331;p48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48"/>
          <p:cNvCxnSpPr>
            <a:stCxn id="326" idx="6"/>
            <a:endCxn id="331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3" name="Google Shape;333;p48"/>
          <p:cNvCxnSpPr>
            <a:stCxn id="327" idx="3"/>
            <a:endCxn id="329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4" name="Google Shape;334;p48"/>
          <p:cNvCxnSpPr>
            <a:endCxn id="329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48" name="Google Shape;34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60" name="Google Shape;36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388" name="Google Shape;38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89" name="Google Shape;38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19" name="Google Shape;419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25" name="Google Shape;42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44" name="Google Shape;444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45" name="Google Shape;44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51" name="Google Shape;4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 sz="3900"/>
              <a:t>Siddhi at Uber (a few years ago)</a:t>
            </a:r>
            <a:endParaRPr sz="3900"/>
          </a:p>
        </p:txBody>
      </p:sp>
      <p:pic>
        <p:nvPicPr>
          <p:cNvPr id="457" name="Google Shape;4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 </a:t>
            </a:r>
            <a:endParaRPr/>
          </a:p>
        </p:txBody>
      </p:sp>
      <p:sp>
        <p:nvSpPr>
          <p:cNvPr id="463" name="Google Shape;46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76" name="Google Shape;476;p7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{2768D7FC-107C-49D3-9016-7A8B8B8FA5C9}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